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73" autoAdjust="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438BF-8487-4EB7-B9AE-124ECD5E836C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29717-EAA8-423D-A2B1-B892FAC861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375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pienne.co.uk/37-2/goats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epienne.co.uk/37-2/goats-2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pienne.co.uk/37-2/sheep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pienne.co.uk/37-2/sheep-2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pienne.co.uk/37-2/sheep-2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Goats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https://pepienne.co.uk/37-2/goats/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722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43EEC-2B71-2085-ECA9-955562933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61C78D-76FA-1365-CC8F-8AE18A533C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CD13C8-A5AB-FEFC-25AA-FA96C73840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Cows 2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51A2B-33D7-86AB-0504-FABF9F6F89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877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4F126-77C0-02BF-D378-21CECE75C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AFD422-6D2D-B1D7-D137-98A4E3BE24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CBD0C7-A590-A70E-3059-2E995821C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Chickens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94F2A-A86E-B8A6-DA44-F78598EA6C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018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30B7B-15BD-C0AC-F28E-B59857121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B32563-1157-3328-C075-F38184A6C2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EE4D73-EE95-7EE5-7F7D-5ECE45747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Chickens 2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4620A-DBF9-C47D-6463-ACA7A4279E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1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81B6B-EF04-D29E-B33D-7CDBA4C81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4D3365-473D-9FAD-CE93-994169CCD7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52082-8D60-FCA1-301F-18F3BA1E9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Goats 2</a:t>
            </a:r>
          </a:p>
          <a:p>
            <a:r>
              <a:rPr lang="en-GB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https://pepienne.co.uk/37-2/goats-2/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2A6E6-B673-6903-BFD3-94E872C16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340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8744B-D4B4-D206-B5C7-C5E7CB959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971E2B-519C-B3AC-0AB9-0218697CB3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8B56E5-4AE6-E49A-2C89-317C6ED905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Sheep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https://pepienne.co.uk/37-2/sheep/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B86B3-BE7A-0F90-AFB0-2C753048E6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293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499D3-9BE9-CA7B-7F5B-293AB5EEE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4B3127-9B7C-8625-7B1E-BAB8C53375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7963BD-0DF0-D16B-0CA8-1430985D73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Sheep2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https://pepienne.co.uk/37-2/sheep-2/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16E68-FC73-55D2-80F4-A5A206FAE4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725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27E87-A060-4ABA-57C4-6F2B3A784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F5C13E-EB15-9707-0E6B-11461A591E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208FC5-AB63-E21A-FABA-02CC17E246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Sheep2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https://pepienne.co.uk/37-2/sheep-2/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A216E-050E-44F0-77E7-65379797F7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626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68FF1-BEF0-3745-3754-3F267D6B0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CB845A-3AD9-FC30-1538-F239B505ED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23C737-9F4D-ED49-C639-27E69EE8D4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Geese 2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7529-4EDD-ABE4-E2A4-9ABDEB734F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589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DE04F-0766-31DD-2DD3-EDFE38803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EB61E0-E27F-23DB-481B-54754472C7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0AF19A-F37E-ADEB-1751-E2FAA74E9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Pigs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8B9F5-3C99-CFAC-4FF7-F7EFF6230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76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67A12-3A52-15EE-775F-77FFDE40A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B9C281-CC43-B37E-7041-5279A3158B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693081-A3B2-BCD3-F0EE-1CECBF5917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Pigs 2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1E2F5-F3D8-9D01-29F7-B5FAE93F4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10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D69A1-BA4A-FD07-7B0B-345DEFFAF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F407E2-135E-8101-B9E5-D809C672FB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DE704-18E3-5117-3A0B-D6B25D12A0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Cows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198E5-3916-29B8-E89C-36F0D34766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929717-EAA8-423D-A2B1-B892FAC8612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99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E9056-6ABD-A725-F753-0D269CF94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A568F8-36C2-B9F7-B51E-643033FB5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56045-CBDE-89BB-2322-40F7E3C5C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CF3D5-E792-C951-01C0-87D5FDC0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9859D-1713-C1C1-97B7-3196E43E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20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AEF9-3299-EA36-E34B-88F14D1E4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61176-E493-53D7-3B47-AE1AB2AEA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7FCB7-E96B-195A-7C43-AE3AFC686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BAC05-44FE-6DD3-1CA8-FB2A5A43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BDB96-1631-A7F8-945A-86ABED95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42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A72851-D781-FB06-EE31-CB760071B7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ED4E9-0152-7043-3878-767B5EC83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EB6DF-68AD-E78F-189D-3F5299EAE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7FA31-0943-80EF-FEA3-821287D3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92EB5-DD82-33D2-3933-6BC3F854F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38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662FE-866F-1CCA-F3CF-A886D8687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C629B-296F-C455-B927-A37F4A965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E365D-AFBF-7889-037D-2F4334113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8AAF1-8C56-15B2-055B-CEA1D9B09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33108-2995-0917-6AA0-ED3C26C4A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01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049CA-B94A-3A6E-F7E5-132CE8B4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F0FA6-2BB6-BB23-1A63-6447FC1C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D0B81-E5F3-8BAD-B1BE-B8379C5D6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2330B-2F51-86E6-645D-0EDB709F6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FBD2F-8AC4-2D54-C8C7-E8C181D61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24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6C6B9-4D6E-8FFA-DFB9-7CAC3BF1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2AD16-6839-4054-D6B4-6AD152A0B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5C249-C8E7-6902-9CF4-17A50317E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7CDF9-A845-6CA8-4713-094FA0B73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5EAC1-1473-9956-0164-638C3074D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BE762B-0174-1490-D85A-69FB928E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47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5409-9385-8736-73BA-AA1D43891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7B40C-2AC2-19FE-24AE-257269EF4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AF1EB-AA07-FB40-F09C-2EA1C2B8E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0011D2-A2DA-537E-9F60-F4731448D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C3B95-64AC-2978-5542-137C769E85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D71D8D-EE68-6CE4-DF42-8B555E2E5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4AA17-2335-DCA7-1DBD-075736DF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702F01-F945-D746-AA81-811536B0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80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706D9-0D1C-C6AD-820B-813EBA7C7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14F65A-1464-E49A-977D-702D7FEA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563CB-1A8C-10D9-0C1D-C931F5F7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A42D4D-A65A-43F1-B16B-5E3427B6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9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83D84-8111-2BC3-1FB6-D50DABCB6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33F73-F89C-138D-A5B2-14F1C81B6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37F7B-5E50-E166-0F79-3EA16671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86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6D076-7A19-A8C9-C936-63AD6D54E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89272-FD0D-ABDA-7A3D-A20009484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43530-B31B-F300-EE43-866D9F946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188B0-4F8E-DCEA-8BD7-288BD8396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7CED78-EF39-0E35-7B23-16ADEA698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9879-C768-9043-1454-1D33C2638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5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CB08-39EF-CD1D-377E-7A2A76BC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0ABC73-F600-8E8F-F3F2-476770087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6F2ABF-1A7D-CB1C-DE89-FDD5B6E08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9E978-77F1-F587-5612-D2A9CAFF0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D7C71-A2DB-BE29-0709-9896FDBD2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A36DA-87F8-35AA-0CF0-4CAAC455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29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6BFA9F-3433-BFDB-AFB3-50538410B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FA0427-35DC-143F-7C73-7906DC986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79571-3FFE-1AD0-8447-5A7896849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588655-47D2-4ADC-BB41-44B91D6499A8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B8778-44F1-3568-EC97-D6F3E30C51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6513B-6E98-C9D3-4D44-648E6BB11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00819B-C543-42AE-B7C6-DD057A2A0F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82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pepienne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16DDA6B-830D-2E93-4D7D-0808305AD7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424" y="979424"/>
            <a:ext cx="4899151" cy="4899151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1C0829DF-E095-84F3-3577-FE4D789566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91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82B45-25CA-F584-7A93-8458758AF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DDB737C-D12B-B710-3447-D07A06DC86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4802" y="1221686"/>
            <a:ext cx="4442391" cy="4414626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67A47432-3572-1ACD-6A31-F3C4C12694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24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61E70-0D8E-2A54-4645-16256B9A9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C63456B-5457-D2EF-7647-6CEA208F98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4802" y="1249452"/>
            <a:ext cx="4442391" cy="4359094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CDA111D8-3FC5-0FB8-9AB5-FF957E5C27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67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2DF0A-5076-ABBA-178C-23E15B842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71CA103-1F3D-0918-54DF-6A95619355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6450" y="1249452"/>
            <a:ext cx="4359094" cy="4359094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C3EB0EB4-050A-DB9C-84EE-1ECA0F2A64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62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48DA1-CB15-FA14-151F-EC4F29545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EF35E37-2257-CBC6-804C-4DEF044831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6116" y="979424"/>
            <a:ext cx="4839766" cy="4899151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98D923B9-B377-3D8E-364E-AA4D8C190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29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F7B7-BD42-4C0A-CB7A-EFE1BAF4B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A77308-1F89-7447-F24F-F441A1B817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6116" y="1038449"/>
            <a:ext cx="4839766" cy="4781101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0B003B56-89EE-4E59-D464-60B461C88F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97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2A4D6-00B1-7E4C-2F84-EBEA95F85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AFC2CC1-C26B-3BA2-BE57-D38C36006D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5448" y="1038449"/>
            <a:ext cx="4781101" cy="4781101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E4E9525C-B8F7-207E-50F4-5C2719DEC5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4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C5042-88DC-B6D4-42AD-1FF505CA7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4211010-9180-1116-1196-60D73361C4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5448" y="1053206"/>
            <a:ext cx="4781101" cy="4751587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FF1B98C9-9D75-E37D-34CD-A40F66F116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224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14329-E70E-2A05-5C3B-DA34DEDDC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FA18758-6837-5E8F-6D3C-A9D65CA989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4347" y="1053206"/>
            <a:ext cx="4723303" cy="4751587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189BE269-88B5-C715-682C-35CBC22686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762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F5DD1-5F4A-A90F-695B-12556EE1E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298983E-6BCD-0BC9-7FEF-E502CABC1D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4347" y="1138913"/>
            <a:ext cx="4723303" cy="4580172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66CD4FFB-E350-F532-7C62-8AFBBA6F15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36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3028D-C944-0812-3E6A-5A8311EC8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35FF288-F143-B7F2-892D-879FE3872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912" y="1138913"/>
            <a:ext cx="4580172" cy="4580172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524495C3-22BD-752F-4E00-5DFFED464B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583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32754-5BAD-9EBA-1D68-F82E2C72B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F0F2DC-C259-7CD3-2920-0B47537028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912" y="1221686"/>
            <a:ext cx="4580172" cy="4414626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6BF7126A-419F-CB58-6416-102720BBB8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143" y="6257166"/>
            <a:ext cx="1322894" cy="39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772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89</Words>
  <Application>Microsoft Office PowerPoint</Application>
  <PresentationFormat>Widescreen</PresentationFormat>
  <Paragraphs>29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Shivnan</dc:creator>
  <cp:lastModifiedBy>Paul Shivnan</cp:lastModifiedBy>
  <cp:revision>1</cp:revision>
  <dcterms:created xsi:type="dcterms:W3CDTF">2026-04-02T21:49:32Z</dcterms:created>
  <dcterms:modified xsi:type="dcterms:W3CDTF">2026-04-02T22:24:49Z</dcterms:modified>
</cp:coreProperties>
</file>